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56" r:id="rId2"/>
    <p:sldId id="275" r:id="rId3"/>
    <p:sldId id="257" r:id="rId4"/>
    <p:sldId id="276" r:id="rId5"/>
    <p:sldId id="284" r:id="rId6"/>
    <p:sldId id="280" r:id="rId7"/>
    <p:sldId id="278" r:id="rId8"/>
    <p:sldId id="282" r:id="rId9"/>
    <p:sldId id="306" r:id="rId10"/>
    <p:sldId id="308" r:id="rId11"/>
    <p:sldId id="307" r:id="rId12"/>
    <p:sldId id="283" r:id="rId13"/>
    <p:sldId id="279" r:id="rId14"/>
    <p:sldId id="259" r:id="rId15"/>
    <p:sldId id="305" r:id="rId16"/>
    <p:sldId id="286" r:id="rId17"/>
    <p:sldId id="288" r:id="rId18"/>
    <p:sldId id="289" r:id="rId19"/>
    <p:sldId id="287" r:id="rId20"/>
    <p:sldId id="290" r:id="rId21"/>
    <p:sldId id="301" r:id="rId22"/>
    <p:sldId id="303" r:id="rId23"/>
    <p:sldId id="292" r:id="rId24"/>
    <p:sldId id="285" r:id="rId25"/>
    <p:sldId id="304" r:id="rId26"/>
    <p:sldId id="291" r:id="rId27"/>
    <p:sldId id="293" r:id="rId28"/>
    <p:sldId id="295" r:id="rId29"/>
    <p:sldId id="294" r:id="rId30"/>
    <p:sldId id="296" r:id="rId31"/>
    <p:sldId id="298" r:id="rId32"/>
    <p:sldId id="300" r:id="rId33"/>
    <p:sldId id="299" r:id="rId34"/>
    <p:sldId id="272" r:id="rId35"/>
    <p:sldId id="27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2" autoAdjust="0"/>
    <p:restoredTop sz="81541" autoAdjust="0"/>
  </p:normalViewPr>
  <p:slideViewPr>
    <p:cSldViewPr>
      <p:cViewPr varScale="1">
        <p:scale>
          <a:sx n="56" d="100"/>
          <a:sy n="56" d="100"/>
        </p:scale>
        <p:origin x="183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34C55-E92C-49A3-976F-DBFEBF183340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AD204-9EFC-4887-A215-901B438C7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5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AD204-9EFC-4887-A215-901B438C79B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AD204-9EFC-4887-A215-901B438C79B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AD204-9EFC-4887-A215-901B438C79B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</a:t>
            </a:r>
            <a:r>
              <a:rPr lang="en-US" baseline="0" dirty="0"/>
              <a:t> The caps are put in place to keep in the material world.  If you start removing caps then the material world with start to dissipate.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AD204-9EFC-4887-A215-901B438C79B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Don’t spend too much time on this slide, just a brief overview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9BA05C-DE61-405C-B720-0CD31A3C88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Located</a:t>
            </a:r>
            <a:r>
              <a:rPr lang="en-US" baseline="0" dirty="0"/>
              <a:t> all over the body in the energetic field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Can not be seen by the normal human, but some advanced people can see them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They should not be removed without permission, permission from God/Higher Self</a:t>
            </a:r>
          </a:p>
          <a:p>
            <a:pPr marL="171450" lvl="0" indent="-171450">
              <a:buFontTx/>
              <a:buChar char="-"/>
            </a:pPr>
            <a:r>
              <a:rPr lang="en-US" baseline="0" dirty="0"/>
              <a:t>Removing these caps/blocks can have dramatic and debilitating effects on the person</a:t>
            </a:r>
          </a:p>
          <a:p>
            <a:pPr marL="171450" lvl="0" indent="-171450">
              <a:buFontTx/>
              <a:buChar char="-"/>
            </a:pPr>
            <a:r>
              <a:rPr lang="en-US" baseline="0" dirty="0"/>
              <a:t>Removing all of the caps/blocks at once will make the person go insane.  There is a correct process and that process must be followed and permission must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AD204-9EFC-4887-A215-901B438C79B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F7A3-EAA0-4CB5-A6A8-C65520D56730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565-F9B9-443C-BCF9-60AF9448D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F7A3-EAA0-4CB5-A6A8-C65520D56730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565-F9B9-443C-BCF9-60AF9448D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F7A3-EAA0-4CB5-A6A8-C65520D56730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565-F9B9-443C-BCF9-60AF9448D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F7A3-EAA0-4CB5-A6A8-C65520D56730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565-F9B9-443C-BCF9-60AF9448D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F7A3-EAA0-4CB5-A6A8-C65520D56730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565-F9B9-443C-BCF9-60AF9448D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F7A3-EAA0-4CB5-A6A8-C65520D56730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565-F9B9-443C-BCF9-60AF9448D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F7A3-EAA0-4CB5-A6A8-C65520D56730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565-F9B9-443C-BCF9-60AF9448D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F7A3-EAA0-4CB5-A6A8-C65520D56730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BE9565-F9B9-443C-BCF9-60AF9448D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F7A3-EAA0-4CB5-A6A8-C65520D56730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565-F9B9-443C-BCF9-60AF9448D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F7A3-EAA0-4CB5-A6A8-C65520D56730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ABE9565-F9B9-443C-BCF9-60AF9448D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EB0F7A3-EAA0-4CB5-A6A8-C65520D56730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565-F9B9-443C-BCF9-60AF9448D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EB0F7A3-EAA0-4CB5-A6A8-C65520D56730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ABE9565-F9B9-443C-BCF9-60AF9448D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ladinichealing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s://www.facebook.com/PaladinicHealingbyRebeccaRiggs" TargetMode="External"/><Relationship Id="rId3" Type="http://schemas.openxmlformats.org/officeDocument/2006/relationships/hyperlink" Target="http://www.facebook.com/PaladinicHealingbyRebeccaRiggs" TargetMode="External"/><Relationship Id="rId7" Type="http://schemas.openxmlformats.org/officeDocument/2006/relationships/hyperlink" Target="http://www.meetup.com/OKC-Advanced-Healing-Psychic-Development-Group/" TargetMode="Externa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hyperlink" Target="mailto:RebeccaRiggs@PaladinicHealing.com" TargetMode="External"/><Relationship Id="rId5" Type="http://schemas.openxmlformats.org/officeDocument/2006/relationships/hyperlink" Target="https://twitter.com/Rebecca_J_Riggs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hyperlink" Target="http://www.PaladinicHealing.com" TargetMode="External"/><Relationship Id="rId14" Type="http://schemas.openxmlformats.org/officeDocument/2006/relationships/hyperlink" Target="file:///C:\Users\Rebecca\Desktop\Classes\www.PaladinicHealing.com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facebook.com/PaladinicHealingbyRebeccaRiggs" TargetMode="External"/><Relationship Id="rId7" Type="http://schemas.openxmlformats.org/officeDocument/2006/relationships/hyperlink" Target="http://www.meetup.com/OKC-Advanced-Healing-Psychic-Development-Group/" TargetMode="External"/><Relationship Id="rId12" Type="http://schemas.openxmlformats.org/officeDocument/2006/relationships/image" Target="../media/image5.jpeg"/><Relationship Id="rId2" Type="http://schemas.openxmlformats.org/officeDocument/2006/relationships/hyperlink" Target="http://www.paladinichealing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hyperlink" Target="mailto:RebeccaRiggs@PaladinicHealing.com" TargetMode="External"/><Relationship Id="rId5" Type="http://schemas.openxmlformats.org/officeDocument/2006/relationships/hyperlink" Target="https://twitter.com/Rebecca_J_Riggs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hyperlink" Target="http://www.PaladinicHealing.com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ascensionsymptoms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PBRC #2 (Path to Higher Consciousness)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57600"/>
            <a:ext cx="6480048" cy="1752600"/>
          </a:xfrm>
        </p:spPr>
        <p:txBody>
          <a:bodyPr/>
          <a:lstStyle/>
          <a:p>
            <a:r>
              <a:rPr lang="en-US" dirty="0"/>
              <a:t>Total Healing; Mind, Body </a:t>
            </a:r>
            <a:r>
              <a:rPr lang="en-US"/>
              <a:t>&amp; Soul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63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477000" cy="1143000"/>
          </a:xfrm>
        </p:spPr>
        <p:txBody>
          <a:bodyPr/>
          <a:lstStyle/>
          <a:p>
            <a:r>
              <a:rPr lang="en-US" b="1" u="sng" dirty="0"/>
              <a:t>More about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343400" cy="5029200"/>
          </a:xfrm>
        </p:spPr>
        <p:txBody>
          <a:bodyPr>
            <a:normAutofit/>
          </a:bodyPr>
          <a:lstStyle/>
          <a:p>
            <a:r>
              <a:rPr lang="en-US" dirty="0"/>
              <a:t>Thought is how you move while in the Astral and Ethereal Planes</a:t>
            </a:r>
          </a:p>
          <a:p>
            <a:r>
              <a:rPr lang="en-US" dirty="0"/>
              <a:t>Thought is not controlled by time and space</a:t>
            </a:r>
          </a:p>
          <a:p>
            <a:r>
              <a:rPr lang="en-US" dirty="0"/>
              <a:t>Thought is neither energy nor matter</a:t>
            </a:r>
          </a:p>
          <a:p>
            <a:endParaRPr lang="en-US" dirty="0"/>
          </a:p>
        </p:txBody>
      </p:sp>
      <p:pic>
        <p:nvPicPr>
          <p:cNvPr id="4" name="Picture 3" descr="astral_proje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8800" y="1752600"/>
            <a:ext cx="44704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0"/>
            <a:ext cx="7467600" cy="1143000"/>
          </a:xfrm>
        </p:spPr>
        <p:txBody>
          <a:bodyPr/>
          <a:lstStyle/>
          <a:p>
            <a:r>
              <a:rPr lang="en-US" dirty="0"/>
              <a:t>  </a:t>
            </a:r>
            <a:r>
              <a:rPr lang="en-US" b="1" u="sng" dirty="0"/>
              <a:t>Make Better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/>
              <a:t>Choosing, every moment of every day, how you will react – Free Will</a:t>
            </a:r>
          </a:p>
          <a:p>
            <a:pPr lvl="1"/>
            <a:r>
              <a:rPr lang="en-US" dirty="0"/>
              <a:t>Accepting or denying beliefs</a:t>
            </a:r>
          </a:p>
          <a:p>
            <a:r>
              <a:rPr lang="en-US" dirty="0"/>
              <a:t>Controlling your thoughts</a:t>
            </a:r>
          </a:p>
          <a:p>
            <a:pPr lvl="1"/>
            <a:r>
              <a:rPr lang="en-US" dirty="0"/>
              <a:t>Being consciously aware of your thoughts, words &amp; deeds</a:t>
            </a:r>
          </a:p>
          <a:p>
            <a:pPr lvl="1"/>
            <a:r>
              <a:rPr lang="en-US" dirty="0"/>
              <a:t>How can you do that?</a:t>
            </a:r>
          </a:p>
          <a:p>
            <a:pPr lvl="2"/>
            <a:r>
              <a:rPr lang="en-US" dirty="0"/>
              <a:t>Exercises, meditations, practice, journaling, gratitude lists</a:t>
            </a:r>
          </a:p>
        </p:txBody>
      </p:sp>
      <p:pic>
        <p:nvPicPr>
          <p:cNvPr id="4" name="Picture 3" descr="cho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5029200"/>
            <a:ext cx="3886200" cy="17699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4864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Thought -&gt; Energy -&gt; Matter 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What  </a:t>
            </a:r>
            <a:r>
              <a:rPr lang="en-US" u="sng" dirty="0"/>
              <a:t>wall</a:t>
            </a:r>
            <a:r>
              <a:rPr lang="en-US" dirty="0"/>
              <a:t> are you focuses on?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Everything is made of Energy, </a:t>
            </a:r>
          </a:p>
          <a:p>
            <a:pPr marL="667512" lvl="1" indent="-283464">
              <a:defRPr/>
            </a:pPr>
            <a:r>
              <a:rPr lang="en-US" dirty="0"/>
              <a:t>subatomic particles that vibrate and move at different speeds, thus creating matter</a:t>
            </a:r>
            <a:endParaRPr lang="en-US" sz="1000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Everything you think is Real, is an illusion; a figment of your imagination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Your Vibration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Where do you vibrate at?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Why does your vibration matter?</a:t>
            </a:r>
          </a:p>
          <a:p>
            <a:pPr marL="886968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Clearing Low Energy, moving up the scale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>
                <a:solidFill>
                  <a:schemeClr val="tx2">
                    <a:satMod val="130000"/>
                  </a:schemeClr>
                </a:solidFill>
              </a:rPr>
              <a:t>	</a:t>
            </a:r>
            <a:r>
              <a:rPr lang="en-US" sz="5400" b="1" u="sng" dirty="0">
                <a:solidFill>
                  <a:schemeClr val="tx2">
                    <a:satMod val="130000"/>
                  </a:schemeClr>
                </a:solidFill>
              </a:rPr>
              <a:t>Energy</a:t>
            </a:r>
          </a:p>
        </p:txBody>
      </p:sp>
      <p:pic>
        <p:nvPicPr>
          <p:cNvPr id="4" name="Picture 3" descr="thoughts become things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047750"/>
            <a:ext cx="2381250" cy="19240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a-emotional-scale_opti-1024x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64870"/>
            <a:ext cx="9144000" cy="5793129"/>
          </a:xfrm>
        </p:spPr>
      </p:pic>
      <p:sp>
        <p:nvSpPr>
          <p:cNvPr id="6" name="TextBox 5"/>
          <p:cNvSpPr txBox="1"/>
          <p:nvPr/>
        </p:nvSpPr>
        <p:spPr>
          <a:xfrm>
            <a:off x="609600" y="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/>
              <a:t>Raising your Vibration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467600" cy="1143000"/>
          </a:xfrm>
        </p:spPr>
        <p:txBody>
          <a:bodyPr/>
          <a:lstStyle/>
          <a:p>
            <a:pPr algn="ctr"/>
            <a:r>
              <a:rPr lang="en-US" b="1" u="sng" dirty="0"/>
              <a:t>Energetic Blocks/Caps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830763"/>
          </a:xfrm>
        </p:spPr>
        <p:txBody>
          <a:bodyPr>
            <a:normAutofit/>
          </a:bodyPr>
          <a:lstStyle/>
          <a:p>
            <a:r>
              <a:rPr lang="en-US" dirty="0"/>
              <a:t>What do they look like to you?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Where are they located on you?</a:t>
            </a:r>
          </a:p>
          <a:p>
            <a:r>
              <a:rPr lang="en-US" dirty="0"/>
              <a:t>Have you been able to take them off?</a:t>
            </a:r>
          </a:p>
          <a:p>
            <a:r>
              <a:rPr lang="en-US" dirty="0"/>
              <a:t>Ascend – Off</a:t>
            </a:r>
          </a:p>
          <a:p>
            <a:r>
              <a:rPr lang="en-US" dirty="0"/>
              <a:t>Descend – On</a:t>
            </a:r>
          </a:p>
          <a:p>
            <a:pPr lvl="1"/>
            <a:r>
              <a:rPr lang="en-US" dirty="0"/>
              <a:t>Mortal mind will not </a:t>
            </a:r>
            <a:r>
              <a:rPr lang="en-US"/>
              <a:t>remember most </a:t>
            </a:r>
            <a:r>
              <a:rPr lang="en-US" dirty="0"/>
              <a:t>of the immortal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0"/>
            <a:ext cx="16256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05000"/>
            <a:ext cx="2135825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828800"/>
            <a:ext cx="1467278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28800"/>
            <a:ext cx="1843088" cy="13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93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verview.jpg"/>
          <p:cNvPicPr>
            <a:picLocks noChangeAspect="1"/>
          </p:cNvPicPr>
          <p:nvPr/>
        </p:nvPicPr>
        <p:blipFill>
          <a:blip r:embed="rId2" cstate="print">
            <a:lum bright="-24000"/>
          </a:blip>
          <a:stretch>
            <a:fillRect/>
          </a:stretch>
        </p:blipFill>
        <p:spPr>
          <a:xfrm>
            <a:off x="0" y="375557"/>
            <a:ext cx="9144000" cy="6106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9144000" cy="1401762"/>
          </a:xfrm>
        </p:spPr>
        <p:txBody>
          <a:bodyPr>
            <a:normAutofit/>
          </a:bodyPr>
          <a:lstStyle/>
          <a:p>
            <a:r>
              <a:rPr lang="en-US" sz="3200" dirty="0"/>
              <a:t>   </a:t>
            </a:r>
            <a:r>
              <a:rPr lang="en-US" sz="3400" b="1" u="sng" dirty="0"/>
              <a:t>PBRC #2 (Path to Higher Consciousness)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153400" cy="5105400"/>
          </a:xfrm>
        </p:spPr>
        <p:txBody>
          <a:bodyPr/>
          <a:lstStyle/>
          <a:p>
            <a:r>
              <a:rPr lang="en-US" b="1" dirty="0"/>
              <a:t>A deeper understanding of the energetic mind</a:t>
            </a:r>
          </a:p>
          <a:p>
            <a:r>
              <a:rPr lang="en-US" b="1" dirty="0"/>
              <a:t>Beliefs and Programs</a:t>
            </a:r>
          </a:p>
          <a:p>
            <a:r>
              <a:rPr lang="en-US" b="1" dirty="0"/>
              <a:t>The four levels of energetic attachments</a:t>
            </a:r>
          </a:p>
          <a:p>
            <a:r>
              <a:rPr lang="en-US" b="1" dirty="0"/>
              <a:t>Properly cutting attachments/Connections</a:t>
            </a:r>
          </a:p>
          <a:p>
            <a:r>
              <a:rPr lang="en-US" b="1" dirty="0"/>
              <a:t>Effects of Energy Clearing</a:t>
            </a:r>
          </a:p>
          <a:p>
            <a:r>
              <a:rPr lang="en-US" b="1" dirty="0"/>
              <a:t>The Healing Process</a:t>
            </a:r>
          </a:p>
          <a:p>
            <a:r>
              <a:rPr lang="en-US" b="1" dirty="0"/>
              <a:t>The Meditation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3581400" cy="1143000"/>
          </a:xfrm>
        </p:spPr>
        <p:txBody>
          <a:bodyPr/>
          <a:lstStyle/>
          <a:p>
            <a:r>
              <a:rPr lang="en-US" dirty="0"/>
              <a:t>  </a:t>
            </a:r>
            <a:r>
              <a:rPr lang="en-US" b="1" u="sng" dirty="0"/>
              <a:t>The 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867400" cy="2362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Biological Super Computer</a:t>
            </a:r>
          </a:p>
          <a:p>
            <a:pPr lvl="1"/>
            <a:r>
              <a:rPr lang="en-US" dirty="0"/>
              <a:t>Assessing information &amp; Responding</a:t>
            </a:r>
          </a:p>
          <a:p>
            <a:pPr lvl="1"/>
            <a:r>
              <a:rPr lang="en-US" dirty="0"/>
              <a:t>Pure Energy; Brain is a physical representation for the Mind</a:t>
            </a:r>
          </a:p>
          <a:p>
            <a:pPr lvl="1"/>
            <a:r>
              <a:rPr lang="en-US" dirty="0"/>
              <a:t>Take it with you when you sleep/astral/ethereal travel</a:t>
            </a:r>
          </a:p>
          <a:p>
            <a:endParaRPr lang="en-US" dirty="0"/>
          </a:p>
        </p:txBody>
      </p:sp>
      <p:pic>
        <p:nvPicPr>
          <p:cNvPr id="4" name="Picture 3" descr="the mind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066800"/>
            <a:ext cx="3458852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971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3657600"/>
            <a:ext cx="8610600" cy="32004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Conscious Mind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lang="en-US" sz="2600" dirty="0"/>
              <a:t>A word Processor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Decision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maker for day-to-day activities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lang="en-US" sz="2600" dirty="0"/>
              <a:t>What the conscious mind perceives as a belief isn’t exactly what your subconscious mind believes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12%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total mind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lang="en-US" sz="2600" baseline="0" dirty="0"/>
              <a:t>Judges what is right and what is wrong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381000"/>
            <a:ext cx="3276600" cy="1143000"/>
          </a:xfrm>
        </p:spPr>
        <p:txBody>
          <a:bodyPr/>
          <a:lstStyle/>
          <a:p>
            <a:r>
              <a:rPr lang="en-US" b="1" u="sng" dirty="0"/>
              <a:t>The 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686800" cy="4495800"/>
          </a:xfrm>
        </p:spPr>
        <p:txBody>
          <a:bodyPr>
            <a:normAutofit/>
          </a:bodyPr>
          <a:lstStyle/>
          <a:p>
            <a:r>
              <a:rPr lang="en-US" dirty="0"/>
              <a:t>Subconscious Mind</a:t>
            </a:r>
          </a:p>
          <a:p>
            <a:pPr lvl="1"/>
            <a:r>
              <a:rPr lang="en-US" dirty="0"/>
              <a:t>Like the computer’s hard drive</a:t>
            </a:r>
          </a:p>
          <a:p>
            <a:pPr lvl="1"/>
            <a:r>
              <a:rPr lang="en-US" dirty="0"/>
              <a:t>Contains memories, habits, beliefs, characteristics and self-image</a:t>
            </a:r>
          </a:p>
          <a:p>
            <a:pPr lvl="1"/>
            <a:r>
              <a:rPr lang="en-US" dirty="0"/>
              <a:t>Stores information &amp; performs tasks</a:t>
            </a:r>
          </a:p>
          <a:p>
            <a:pPr lvl="1"/>
            <a:r>
              <a:rPr lang="en-US" dirty="0"/>
              <a:t>Bodily functions without thought; programmed to run</a:t>
            </a:r>
          </a:p>
          <a:p>
            <a:pPr lvl="1"/>
            <a:r>
              <a:rPr lang="en-US" dirty="0"/>
              <a:t>88% of the total mind</a:t>
            </a:r>
          </a:p>
          <a:p>
            <a:pPr lvl="1"/>
            <a:r>
              <a:rPr lang="en-US" dirty="0"/>
              <a:t>Changes must be made at this level</a:t>
            </a:r>
          </a:p>
          <a:p>
            <a:pPr lvl="2"/>
            <a:r>
              <a:rPr lang="en-US" dirty="0"/>
              <a:t>Delete all Negative Thoughts &amp; Thought Programs</a:t>
            </a:r>
          </a:p>
        </p:txBody>
      </p:sp>
      <p:pic>
        <p:nvPicPr>
          <p:cNvPr id="4" name="Picture 3" descr="conscio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4267200" cy="21804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6781800" cy="1143000"/>
          </a:xfrm>
        </p:spPr>
        <p:txBody>
          <a:bodyPr/>
          <a:lstStyle/>
          <a:p>
            <a:pPr algn="ctr"/>
            <a:r>
              <a:rPr lang="en-US" b="1" u="sng" dirty="0"/>
              <a:t>The 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1816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Super Conscious or God Mind</a:t>
            </a:r>
          </a:p>
          <a:p>
            <a:pPr lvl="1"/>
            <a:r>
              <a:rPr lang="en-US" dirty="0"/>
              <a:t>Total Control of Everything</a:t>
            </a:r>
          </a:p>
          <a:p>
            <a:pPr lvl="2"/>
            <a:r>
              <a:rPr lang="en-US" dirty="0"/>
              <a:t>Control of the Illusion</a:t>
            </a:r>
          </a:p>
          <a:p>
            <a:pPr lvl="2"/>
            <a:r>
              <a:rPr lang="en-US" dirty="0"/>
              <a:t>Ability to manifest instantly, heal instantly, create &amp; destroy instantly</a:t>
            </a:r>
          </a:p>
          <a:p>
            <a:pPr lvl="2"/>
            <a:r>
              <a:rPr lang="en-US" dirty="0"/>
              <a:t>Astral/Ethereal Travel is God Mind</a:t>
            </a:r>
          </a:p>
          <a:p>
            <a:pPr lvl="1"/>
            <a:r>
              <a:rPr lang="en-US" dirty="0"/>
              <a:t>In the Flow</a:t>
            </a:r>
          </a:p>
          <a:p>
            <a:pPr lvl="1"/>
            <a:r>
              <a:rPr lang="en-US" dirty="0"/>
              <a:t>Controlled by Thought only</a:t>
            </a:r>
          </a:p>
          <a:p>
            <a:pPr lvl="1"/>
            <a:r>
              <a:rPr lang="en-US" dirty="0"/>
              <a:t>Learn to bring it into your physical being</a:t>
            </a:r>
          </a:p>
          <a:p>
            <a:pPr lvl="1"/>
            <a:r>
              <a:rPr lang="en-US" dirty="0"/>
              <a:t>Series #3!</a:t>
            </a:r>
          </a:p>
          <a:p>
            <a:pPr lvl="1"/>
            <a:endParaRPr lang="en-US" dirty="0"/>
          </a:p>
        </p:txBody>
      </p:sp>
      <p:pic>
        <p:nvPicPr>
          <p:cNvPr id="4" name="Picture 3" descr="Superconscious-Mi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2057400"/>
            <a:ext cx="3886200" cy="29146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cisions_mid.jpg"/>
          <p:cNvPicPr>
            <a:picLocks noChangeAspect="1"/>
          </p:cNvPicPr>
          <p:nvPr/>
        </p:nvPicPr>
        <p:blipFill>
          <a:blip r:embed="rId2" cstate="print">
            <a:lum bright="-38000"/>
          </a:blip>
          <a:stretch>
            <a:fillRect/>
          </a:stretch>
        </p:blipFill>
        <p:spPr>
          <a:xfrm>
            <a:off x="-7155" y="766762"/>
            <a:ext cx="9151155" cy="6091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7467600" cy="1143000"/>
          </a:xfrm>
        </p:spPr>
        <p:txBody>
          <a:bodyPr/>
          <a:lstStyle/>
          <a:p>
            <a:pPr algn="ctr"/>
            <a:r>
              <a:rPr lang="en-US" b="1" u="sng" dirty="0"/>
              <a:t>Beliefs &amp;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410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Beliefs-Thoughts</a:t>
            </a:r>
          </a:p>
          <a:p>
            <a:pPr lvl="1"/>
            <a:r>
              <a:rPr lang="en-US" b="1" dirty="0"/>
              <a:t>The acceptance by the mind that something is true or real, often underpinned by an emotional or spiritual sense of certainty</a:t>
            </a:r>
          </a:p>
          <a:p>
            <a:pPr lvl="1"/>
            <a:r>
              <a:rPr lang="en-US" b="1" dirty="0"/>
              <a:t>From Society, family, teachers, friends, etc.</a:t>
            </a:r>
          </a:p>
          <a:p>
            <a:pPr lvl="1"/>
            <a:r>
              <a:rPr lang="en-US" b="1" dirty="0"/>
              <a:t>You have the ability to CHOOSE to Accept or Deny</a:t>
            </a:r>
          </a:p>
          <a:p>
            <a:pPr lvl="2"/>
            <a:r>
              <a:rPr lang="en-US" b="1" dirty="0"/>
              <a:t>Every moment of every day.</a:t>
            </a:r>
          </a:p>
          <a:p>
            <a:pPr lvl="1"/>
            <a:r>
              <a:rPr lang="en-US" b="1" dirty="0"/>
              <a:t>Most difficult Belief/Program for Humans</a:t>
            </a:r>
          </a:p>
          <a:p>
            <a:pPr lvl="2"/>
            <a:r>
              <a:rPr lang="en-US" b="1" dirty="0"/>
              <a:t>I am the creator of my life, all of it, every decision, every choice has been mine.  I chose everything as an energetic spiritual being before I entered this body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467600" cy="1143000"/>
          </a:xfrm>
        </p:spPr>
        <p:txBody>
          <a:bodyPr/>
          <a:lstStyle/>
          <a:p>
            <a:r>
              <a:rPr lang="en-US" b="1" u="sng" dirty="0"/>
              <a:t>Introduction &amp; Overview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90800"/>
          </a:xfrm>
        </p:spPr>
        <p:txBody>
          <a:bodyPr>
            <a:normAutofit/>
          </a:bodyPr>
          <a:lstStyle/>
          <a:p>
            <a:r>
              <a:rPr lang="en-US" dirty="0"/>
              <a:t>House Keeping &amp; Upcoming Events in OKC</a:t>
            </a:r>
          </a:p>
          <a:p>
            <a:r>
              <a:rPr lang="en-US" dirty="0"/>
              <a:t>Paladinic Healing</a:t>
            </a:r>
          </a:p>
          <a:p>
            <a:pPr lvl="1"/>
            <a:r>
              <a:rPr lang="en-US" dirty="0"/>
              <a:t>50% offer Ends Feb. 29</a:t>
            </a:r>
            <a:r>
              <a:rPr lang="en-US" baseline="30000" dirty="0"/>
              <a:t>th</a:t>
            </a:r>
            <a:r>
              <a:rPr lang="en-US" dirty="0"/>
              <a:t>, book up until then</a:t>
            </a:r>
          </a:p>
          <a:p>
            <a:pPr lvl="1"/>
            <a:r>
              <a:rPr lang="en-US" dirty="0">
                <a:hlinkClick r:id="rId2"/>
              </a:rPr>
              <a:t>www.PaladinicHealing.com</a:t>
            </a: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nneling-mind-control.jpg"/>
          <p:cNvPicPr>
            <a:picLocks noChangeAspect="1"/>
          </p:cNvPicPr>
          <p:nvPr/>
        </p:nvPicPr>
        <p:blipFill>
          <a:blip r:embed="rId2" cstate="print">
            <a:lum bright="-28000"/>
          </a:blip>
          <a:stretch>
            <a:fillRect/>
          </a:stretch>
        </p:blipFill>
        <p:spPr>
          <a:xfrm>
            <a:off x="0" y="0"/>
            <a:ext cx="9144888" cy="44958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Programs</a:t>
            </a:r>
          </a:p>
          <a:p>
            <a:pPr lvl="1"/>
            <a:r>
              <a:rPr lang="en-US" dirty="0"/>
              <a:t>A belief/thought that has been accepted by the body, mind, or soul</a:t>
            </a:r>
          </a:p>
          <a:p>
            <a:pPr lvl="1"/>
            <a:r>
              <a:rPr lang="en-US" dirty="0"/>
              <a:t>Are stored in the subconscious mind</a:t>
            </a:r>
          </a:p>
          <a:p>
            <a:pPr lvl="2"/>
            <a:r>
              <a:rPr lang="en-US" dirty="0"/>
              <a:t>Look Like files to me</a:t>
            </a:r>
          </a:p>
          <a:p>
            <a:pPr lvl="1"/>
            <a:r>
              <a:rPr lang="en-US" dirty="0"/>
              <a:t>They override most things in the Conscious mind</a:t>
            </a:r>
          </a:p>
          <a:p>
            <a:pPr lvl="2"/>
            <a:r>
              <a:rPr lang="en-US" dirty="0"/>
              <a:t>Example: Lack of money</a:t>
            </a:r>
          </a:p>
          <a:p>
            <a:pPr lvl="1"/>
            <a:r>
              <a:rPr lang="en-US" dirty="0"/>
              <a:t>Must be removed on the subconscious level to properly work</a:t>
            </a:r>
          </a:p>
          <a:p>
            <a:pPr lvl="2"/>
            <a:r>
              <a:rPr lang="en-US" dirty="0"/>
              <a:t>A continuous Process</a:t>
            </a:r>
          </a:p>
          <a:p>
            <a:pPr lvl="2"/>
            <a:r>
              <a:rPr lang="en-US" dirty="0"/>
              <a:t>Getting into the weeds</a:t>
            </a:r>
          </a:p>
          <a:p>
            <a:pPr lvl="1"/>
            <a:r>
              <a:rPr lang="en-US" dirty="0"/>
              <a:t>Free Will to override/recreate anything that has been reprogrammed</a:t>
            </a:r>
          </a:p>
          <a:p>
            <a:r>
              <a:rPr lang="en-US" dirty="0"/>
              <a:t>Reprogramming</a:t>
            </a:r>
          </a:p>
          <a:p>
            <a:pPr lvl="1"/>
            <a:r>
              <a:rPr lang="en-US" dirty="0"/>
              <a:t>Adding in new programs/feelings when removing old programs/beliefs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l.jfif"/>
          <p:cNvPicPr>
            <a:picLocks noChangeAspect="1"/>
          </p:cNvPicPr>
          <p:nvPr/>
        </p:nvPicPr>
        <p:blipFill>
          <a:blip r:embed="rId2" cstate="print">
            <a:lum bright="-23000"/>
          </a:blip>
          <a:stretch>
            <a:fillRect/>
          </a:stretch>
        </p:blipFill>
        <p:spPr>
          <a:xfrm>
            <a:off x="-8328" y="914400"/>
            <a:ext cx="9152328" cy="594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467600" cy="1143000"/>
          </a:xfrm>
        </p:spPr>
        <p:txBody>
          <a:bodyPr/>
          <a:lstStyle/>
          <a:p>
            <a:pPr algn="ctr"/>
            <a:r>
              <a:rPr lang="en-US" b="1" dirty="0"/>
              <a:t>Healing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Prayer, Healing Assistance</a:t>
            </a:r>
          </a:p>
          <a:p>
            <a:r>
              <a:rPr lang="en-US" dirty="0"/>
              <a:t>Cut all connections, external &amp; internal</a:t>
            </a:r>
          </a:p>
          <a:p>
            <a:pPr lvl="1"/>
            <a:r>
              <a:rPr lang="en-US" dirty="0"/>
              <a:t>On all 4 Levels of Attachment</a:t>
            </a:r>
          </a:p>
          <a:p>
            <a:pPr lvl="1"/>
            <a:r>
              <a:rPr lang="en-US" dirty="0"/>
              <a:t>Send back with Love &amp; Light x3</a:t>
            </a:r>
          </a:p>
          <a:p>
            <a:pPr lvl="1"/>
            <a:r>
              <a:rPr lang="en-US" dirty="0"/>
              <a:t>Energy Cleansing/Healing: Send the left over energy up to God/Source, Clean/Heal it, Transmute it &amp; send it back down to you</a:t>
            </a:r>
          </a:p>
          <a:p>
            <a:r>
              <a:rPr lang="en-US" dirty="0"/>
              <a:t>Delete all Negative Thoughts &amp; Thought Patterns, Negative emotions &amp; emotional patterns </a:t>
            </a:r>
          </a:p>
          <a:p>
            <a:pPr lvl="1"/>
            <a:r>
              <a:rPr lang="en-US" dirty="0"/>
              <a:t>On all 4 Levels of Attachment</a:t>
            </a:r>
          </a:p>
          <a:p>
            <a:pPr lvl="1"/>
            <a:r>
              <a:rPr lang="en-US" dirty="0"/>
              <a:t>Repeat Energy Cleansing/Healing Process</a:t>
            </a:r>
          </a:p>
          <a:p>
            <a:r>
              <a:rPr lang="en-US" dirty="0"/>
              <a:t>Delete Lower </a:t>
            </a:r>
            <a:r>
              <a:rPr lang="en-US" dirty="0" err="1"/>
              <a:t>Vibrational</a:t>
            </a:r>
            <a:r>
              <a:rPr lang="en-US" dirty="0"/>
              <a:t> Emotions</a:t>
            </a:r>
          </a:p>
          <a:p>
            <a:r>
              <a:rPr lang="en-US" dirty="0"/>
              <a:t>Heal the Pineal Gland, DNA Healing</a:t>
            </a:r>
          </a:p>
          <a:p>
            <a:pPr lvl="1"/>
            <a:r>
              <a:rPr lang="en-US" dirty="0"/>
              <a:t>Add Healing Seeds &amp; Buttons with Flame Stamp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l.jfif"/>
          <p:cNvPicPr>
            <a:picLocks noChangeAspect="1"/>
          </p:cNvPicPr>
          <p:nvPr/>
        </p:nvPicPr>
        <p:blipFill>
          <a:blip r:embed="rId2" cstate="print">
            <a:lum bright="-23000"/>
          </a:blip>
          <a:stretch>
            <a:fillRect/>
          </a:stretch>
        </p:blipFill>
        <p:spPr>
          <a:xfrm>
            <a:off x="-8328" y="914400"/>
            <a:ext cx="9152328" cy="594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467600" cy="1143000"/>
          </a:xfrm>
        </p:spPr>
        <p:txBody>
          <a:bodyPr/>
          <a:lstStyle/>
          <a:p>
            <a:pPr algn="ctr"/>
            <a:r>
              <a:rPr lang="en-US" b="1" dirty="0"/>
              <a:t>Healing Process Cont..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Soul Healing</a:t>
            </a:r>
          </a:p>
          <a:p>
            <a:r>
              <a:rPr lang="en-US" dirty="0"/>
              <a:t>Physical Body Healing</a:t>
            </a:r>
          </a:p>
          <a:p>
            <a:pPr lvl="1"/>
            <a:r>
              <a:rPr lang="en-US" dirty="0"/>
              <a:t>Seeds/Zipper &amp; Buttons</a:t>
            </a:r>
          </a:p>
          <a:p>
            <a:r>
              <a:rPr lang="en-US" dirty="0"/>
              <a:t>Chakra Healing</a:t>
            </a:r>
          </a:p>
          <a:p>
            <a:r>
              <a:rPr lang="en-US" dirty="0"/>
              <a:t>Aura Healing</a:t>
            </a:r>
          </a:p>
          <a:p>
            <a:r>
              <a:rPr lang="en-US" dirty="0"/>
              <a:t>Sending in the God Healing light in throughout the body, pushing out the rods/caps and sealing them up from head to toe</a:t>
            </a:r>
          </a:p>
          <a:p>
            <a:r>
              <a:rPr lang="en-US" dirty="0"/>
              <a:t>Healing Seeds/Zipper &amp; Buttons over the entire body/Aura</a:t>
            </a:r>
          </a:p>
          <a:p>
            <a:r>
              <a:rPr lang="en-US" dirty="0"/>
              <a:t>Healing Blessing &amp; Sealing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tox-and-energy_1-1024x683.jpeg"/>
          <p:cNvPicPr>
            <a:picLocks noChangeAspect="1"/>
          </p:cNvPicPr>
          <p:nvPr/>
        </p:nvPicPr>
        <p:blipFill>
          <a:blip r:embed="rId2" cstate="print">
            <a:lum bright="-4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Effects of Energy Clearing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Detoxing</a:t>
            </a:r>
            <a:r>
              <a:rPr lang="en-US" dirty="0"/>
              <a:t>, purging, physical effects</a:t>
            </a:r>
          </a:p>
          <a:p>
            <a:pPr lvl="1"/>
            <a:r>
              <a:rPr lang="en-US" dirty="0"/>
              <a:t>	Drainage, intensified feelings &amp; emotions, aches &amp; pains in the body, nausea, feeling sick or ill, increased body temperature, etc.</a:t>
            </a:r>
          </a:p>
          <a:p>
            <a:pPr lvl="2"/>
            <a:r>
              <a:rPr lang="en-US" dirty="0"/>
              <a:t>Keep reaffirming health, stay positive as much as possible, get support from others, ask questions</a:t>
            </a:r>
          </a:p>
          <a:p>
            <a:pPr lvl="3"/>
            <a:r>
              <a:rPr lang="en-US" dirty="0"/>
              <a:t>Understand,  Accept &amp; Choose  Love</a:t>
            </a:r>
          </a:p>
          <a:p>
            <a:pPr lvl="1"/>
            <a:r>
              <a:rPr lang="en-US" dirty="0"/>
              <a:t>Eat Healthier, Drink more water, Salt baths, exercise (Yoga), toxin releasing </a:t>
            </a:r>
          </a:p>
          <a:p>
            <a:pPr lvl="1"/>
            <a:r>
              <a:rPr lang="en-US" dirty="0"/>
              <a:t>Moving Energy throughout the body</a:t>
            </a:r>
          </a:p>
          <a:p>
            <a:pPr lvl="2"/>
            <a:r>
              <a:rPr lang="en-US" dirty="0"/>
              <a:t>Energy Fountain in the Body</a:t>
            </a:r>
          </a:p>
          <a:p>
            <a:pPr lvl="1"/>
            <a:r>
              <a:rPr lang="en-US" dirty="0"/>
              <a:t>Continue the process</a:t>
            </a:r>
          </a:p>
          <a:p>
            <a:r>
              <a:rPr lang="en-US" dirty="0"/>
              <a:t>Turn down the symptoms</a:t>
            </a:r>
          </a:p>
          <a:p>
            <a:pPr lvl="1"/>
            <a:r>
              <a:rPr lang="en-US" dirty="0"/>
              <a:t>Understand that’s its only an illusion; a figment of your imagination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IRIT.jpg"/>
          <p:cNvPicPr>
            <a:picLocks noChangeAspect="1"/>
          </p:cNvPicPr>
          <p:nvPr/>
        </p:nvPicPr>
        <p:blipFill>
          <a:blip r:embed="rId2" cstate="print">
            <a:lum bright="-33000"/>
          </a:blip>
          <a:stretch>
            <a:fillRect/>
          </a:stretch>
        </p:blipFill>
        <p:spPr>
          <a:xfrm>
            <a:off x="3990975" y="0"/>
            <a:ext cx="51530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Energetic Levels of Attachment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6858000" cy="5791200"/>
          </a:xfrm>
        </p:spPr>
        <p:txBody>
          <a:bodyPr>
            <a:normAutofit/>
          </a:bodyPr>
          <a:lstStyle/>
          <a:p>
            <a:r>
              <a:rPr lang="en-US" dirty="0"/>
              <a:t>The 4 levels</a:t>
            </a:r>
          </a:p>
          <a:p>
            <a:pPr lvl="1"/>
            <a:r>
              <a:rPr lang="en-US" dirty="0"/>
              <a:t>Current Level</a:t>
            </a:r>
          </a:p>
          <a:p>
            <a:pPr lvl="2"/>
            <a:r>
              <a:rPr lang="en-US" dirty="0"/>
              <a:t>Who you are today, in this life</a:t>
            </a:r>
          </a:p>
          <a:p>
            <a:pPr lvl="2"/>
            <a:r>
              <a:rPr lang="en-US" dirty="0"/>
              <a:t>Can feel it all over the body</a:t>
            </a:r>
          </a:p>
          <a:p>
            <a:pPr lvl="1"/>
            <a:r>
              <a:rPr lang="en-US" dirty="0"/>
              <a:t>Past Lives</a:t>
            </a:r>
          </a:p>
          <a:p>
            <a:pPr lvl="2"/>
            <a:r>
              <a:rPr lang="en-US" dirty="0"/>
              <a:t>Feel the energy around the shoulders/neck area</a:t>
            </a:r>
          </a:p>
          <a:p>
            <a:pPr lvl="1"/>
            <a:r>
              <a:rPr lang="en-US" dirty="0"/>
              <a:t>Soul/Spirit</a:t>
            </a:r>
          </a:p>
          <a:p>
            <a:pPr lvl="2"/>
            <a:r>
              <a:rPr lang="en-US" dirty="0"/>
              <a:t>Feel it in the center of the body, the torso</a:t>
            </a:r>
          </a:p>
          <a:p>
            <a:pPr lvl="1"/>
            <a:r>
              <a:rPr lang="en-US" dirty="0"/>
              <a:t>Genetics</a:t>
            </a:r>
          </a:p>
          <a:p>
            <a:pPr lvl="2"/>
            <a:r>
              <a:rPr lang="en-US" dirty="0"/>
              <a:t>Feel it in the back of the neck/center of the head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t-energy-cords.jpeg"/>
          <p:cNvPicPr>
            <a:picLocks noChangeAspect="1"/>
          </p:cNvPicPr>
          <p:nvPr/>
        </p:nvPicPr>
        <p:blipFill>
          <a:blip r:embed="rId2" cstate="print">
            <a:lum bright="-36000"/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467600" cy="1143000"/>
          </a:xfrm>
        </p:spPr>
        <p:txBody>
          <a:bodyPr/>
          <a:lstStyle/>
          <a:p>
            <a:pPr algn="ctr"/>
            <a:r>
              <a:rPr lang="en-US" b="1" u="sng" dirty="0"/>
              <a:t>Cutting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95600"/>
            <a:ext cx="9144000" cy="396240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Cutting connections - on all levels of attachment</a:t>
            </a:r>
          </a:p>
          <a:p>
            <a:pPr lvl="1"/>
            <a:r>
              <a:rPr lang="en-US" b="1" dirty="0"/>
              <a:t>What do these connections look like</a:t>
            </a:r>
          </a:p>
          <a:p>
            <a:pPr lvl="1"/>
            <a:r>
              <a:rPr lang="en-US" b="1" dirty="0"/>
              <a:t>How they hold you back from ascending</a:t>
            </a:r>
          </a:p>
          <a:p>
            <a:pPr lvl="1"/>
            <a:r>
              <a:rPr lang="en-US" b="1" dirty="0"/>
              <a:t>How to properly cut them </a:t>
            </a:r>
          </a:p>
          <a:p>
            <a:pPr lvl="2"/>
            <a:r>
              <a:rPr lang="en-US" b="1" dirty="0"/>
              <a:t>Self-imposed &amp; internal loops</a:t>
            </a:r>
          </a:p>
          <a:p>
            <a:pPr lvl="2"/>
            <a:r>
              <a:rPr lang="en-US" b="1" dirty="0"/>
              <a:t>The energetic blender method</a:t>
            </a:r>
          </a:p>
          <a:p>
            <a:pPr lvl="1"/>
            <a:r>
              <a:rPr lang="en-US" b="1" dirty="0"/>
              <a:t>Sending them back properly</a:t>
            </a:r>
          </a:p>
          <a:p>
            <a:pPr lvl="1"/>
            <a:r>
              <a:rPr lang="en-US" b="1" dirty="0"/>
              <a:t>Repeating the process over &amp; over again</a:t>
            </a:r>
          </a:p>
          <a:p>
            <a:pPr lvl="1"/>
            <a:r>
              <a:rPr lang="en-US" b="1" dirty="0"/>
              <a:t>Getting to the root of the problem; into the deeper layers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uitionn.jpg"/>
          <p:cNvPicPr>
            <a:picLocks noChangeAspect="1"/>
          </p:cNvPicPr>
          <p:nvPr/>
        </p:nvPicPr>
        <p:blipFill>
          <a:blip r:embed="rId2" cstate="print">
            <a:lum bright="-32000"/>
          </a:blip>
          <a:stretch>
            <a:fillRect/>
          </a:stretch>
        </p:blipFill>
        <p:spPr>
          <a:xfrm>
            <a:off x="-58241" y="0"/>
            <a:ext cx="926048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Deleting &amp; Adding Programs to the 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Deleting Negative thoughts, thought patterns, emotions and emotional patterns</a:t>
            </a:r>
          </a:p>
          <a:p>
            <a:pPr lvl="1"/>
            <a:r>
              <a:rPr lang="en-US" dirty="0"/>
              <a:t>Send them to God/Source to be healed/cleaned/purified</a:t>
            </a:r>
          </a:p>
          <a:p>
            <a:r>
              <a:rPr lang="en-US" dirty="0"/>
              <a:t>Adding New Programs</a:t>
            </a:r>
          </a:p>
          <a:p>
            <a:pPr lvl="1"/>
            <a:r>
              <a:rPr lang="en-US" dirty="0"/>
              <a:t>The correct method; transmute</a:t>
            </a:r>
          </a:p>
          <a:p>
            <a:pPr lvl="1"/>
            <a:r>
              <a:rPr lang="en-US" dirty="0"/>
              <a:t>The stamp of God</a:t>
            </a:r>
          </a:p>
          <a:p>
            <a:r>
              <a:rPr lang="en-US" dirty="0"/>
              <a:t>If you Delete a Program/Emotion, you must add a new one</a:t>
            </a:r>
          </a:p>
          <a:p>
            <a:r>
              <a:rPr lang="en-US" dirty="0"/>
              <a:t>Advanced Programming – Creating Master Programs</a:t>
            </a:r>
          </a:p>
          <a:p>
            <a:pPr lvl="1"/>
            <a:r>
              <a:rPr lang="en-US" dirty="0"/>
              <a:t>Example; a Certain weight size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na.jfif"/>
          <p:cNvPicPr>
            <a:picLocks noChangeAspect="1"/>
          </p:cNvPicPr>
          <p:nvPr/>
        </p:nvPicPr>
        <p:blipFill>
          <a:blip r:embed="rId2" cstate="print">
            <a:lum bright="-32000"/>
          </a:blip>
          <a:stretch>
            <a:fillRect/>
          </a:stretch>
        </p:blipFill>
        <p:spPr>
          <a:xfrm>
            <a:off x="381000" y="522514"/>
            <a:ext cx="8458200" cy="6335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467600" cy="914400"/>
          </a:xfrm>
        </p:spPr>
        <p:txBody>
          <a:bodyPr/>
          <a:lstStyle/>
          <a:p>
            <a:pPr algn="ctr"/>
            <a:r>
              <a:rPr lang="en-US" b="1" u="sng" dirty="0"/>
              <a:t>Healing the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257800" cy="601980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The Pineal Gland</a:t>
            </a:r>
          </a:p>
          <a:p>
            <a:pPr lvl="1"/>
            <a:r>
              <a:rPr lang="en-US" b="1" dirty="0"/>
              <a:t>Size, Shape &amp; Location</a:t>
            </a:r>
          </a:p>
          <a:p>
            <a:pPr lvl="1"/>
            <a:r>
              <a:rPr lang="en-US" b="1" dirty="0"/>
              <a:t>Decalcifying the Gland</a:t>
            </a:r>
          </a:p>
          <a:p>
            <a:pPr lvl="1"/>
            <a:r>
              <a:rPr lang="en-US" b="1" dirty="0"/>
              <a:t>Energy Field around the DNA</a:t>
            </a:r>
          </a:p>
          <a:p>
            <a:pPr lvl="1"/>
            <a:r>
              <a:rPr lang="en-US" b="1" dirty="0"/>
              <a:t>2 strands of DNA</a:t>
            </a:r>
          </a:p>
          <a:p>
            <a:pPr lvl="1"/>
            <a:r>
              <a:rPr lang="en-US" b="1" dirty="0"/>
              <a:t>Connection to the Psychic Earth Cord &amp; Third Eye activation</a:t>
            </a:r>
          </a:p>
          <a:p>
            <a:pPr lvl="1"/>
            <a:r>
              <a:rPr lang="en-US" b="1" dirty="0"/>
              <a:t>Remove </a:t>
            </a:r>
            <a:r>
              <a:rPr lang="en-US" b="1" u="sng" dirty="0"/>
              <a:t>ALL</a:t>
            </a:r>
            <a:r>
              <a:rPr lang="en-US" b="1" dirty="0"/>
              <a:t> fluoride products from your diet</a:t>
            </a:r>
          </a:p>
          <a:p>
            <a:pPr lvl="2"/>
            <a:r>
              <a:rPr lang="en-US" b="1" dirty="0"/>
              <a:t>Use a slice of lemon to remove toxins from your water</a:t>
            </a:r>
          </a:p>
          <a:p>
            <a:pPr lvl="1"/>
            <a:r>
              <a:rPr lang="en-US" b="1" dirty="0"/>
              <a:t>Healing the Pineal Gland</a:t>
            </a:r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thrid ey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7909" y="914400"/>
            <a:ext cx="4026091" cy="457200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acts on pine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758782" cy="6758782"/>
          </a:xfrm>
        </p:spPr>
      </p:pic>
      <p:sp>
        <p:nvSpPr>
          <p:cNvPr id="5" name="TextBox 4"/>
          <p:cNvSpPr txBox="1"/>
          <p:nvPr/>
        </p:nvSpPr>
        <p:spPr>
          <a:xfrm>
            <a:off x="6934200" y="3048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year did our government start putting Fluoride in our water supply?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0" y="20574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you go to the dentist and they give you Fluoride in your  mouth do you swallow it or spit it out?  Why?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0" y="41910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Study published in 2012 shows  areas in China of High Fluoride levels lead to LOWER IQ’s in Children.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467600" cy="1143000"/>
          </a:xfrm>
        </p:spPr>
        <p:txBody>
          <a:bodyPr/>
          <a:lstStyle/>
          <a:p>
            <a:pPr algn="ctr"/>
            <a:r>
              <a:rPr lang="en-US" b="1" u="sng" dirty="0"/>
              <a:t>Fluoride Pineal Gland</a:t>
            </a:r>
          </a:p>
        </p:txBody>
      </p:sp>
      <p:pic>
        <p:nvPicPr>
          <p:cNvPr id="5" name="Content Placeholder 4" descr="Pineal-Glan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95399"/>
            <a:ext cx="8229600" cy="528622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algn="ctr"/>
            <a:r>
              <a:rPr lang="en-US" b="1" u="sng" dirty="0"/>
              <a:t>Connect with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    Like Us on: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Facebook.png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2057400"/>
            <a:ext cx="685801" cy="675005"/>
          </a:xfrm>
          <a:prstGeom prst="rect">
            <a:avLst/>
          </a:prstGeom>
        </p:spPr>
      </p:pic>
      <p:pic>
        <p:nvPicPr>
          <p:cNvPr id="9" name="Picture 8" descr="twitter.jpg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3400" y="2819400"/>
            <a:ext cx="762001" cy="762000"/>
          </a:xfrm>
          <a:prstGeom prst="rect">
            <a:avLst/>
          </a:prstGeom>
        </p:spPr>
      </p:pic>
      <p:pic>
        <p:nvPicPr>
          <p:cNvPr id="10" name="Picture 9" descr="meetup.png">
            <a:hlinkClick r:id="rId7"/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9600" y="3657600"/>
            <a:ext cx="748665" cy="533400"/>
          </a:xfrm>
          <a:prstGeom prst="rect">
            <a:avLst/>
          </a:prstGeom>
        </p:spPr>
      </p:pic>
      <p:pic>
        <p:nvPicPr>
          <p:cNvPr id="11" name="Picture 10" descr="images (1).jpg">
            <a:hlinkClick r:id="rId9"/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9600" y="4343400"/>
            <a:ext cx="762000" cy="533400"/>
          </a:xfrm>
          <a:prstGeom prst="rect">
            <a:avLst/>
          </a:prstGeom>
        </p:spPr>
      </p:pic>
      <p:pic>
        <p:nvPicPr>
          <p:cNvPr id="12" name="Picture 11" descr="mail to.jpg">
            <a:hlinkClick r:id="rId11"/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5800" y="5105400"/>
            <a:ext cx="685800" cy="685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47800" y="2209800"/>
            <a:ext cx="6629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>
                <a:hlinkClick r:id="rId13"/>
              </a:rPr>
              <a:t>https://www.facebook.com/PaladinicHealingbyRebeccaRiggs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1447800" y="3048000"/>
            <a:ext cx="3736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hlinkClick r:id="rId5"/>
              </a:rPr>
              <a:t>https://twitter.com/Rebecca_J_Riggs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447800" y="373380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>
                <a:hlinkClick r:id="rId7"/>
              </a:rPr>
              <a:t>http://www.meetup.com/Advanced-Healing-Psychic-Development-Group/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1524000" y="4507468"/>
            <a:ext cx="2794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hlinkClick r:id="rId14"/>
              </a:rPr>
              <a:t>www.PaladinicHealing.com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0" y="5257800"/>
            <a:ext cx="4397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hlinkClick r:id="rId11"/>
              </a:rPr>
              <a:t>mailto:RebeccaRiggs@PaladinicHealing.com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6120825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Please share your experience with us</a:t>
            </a:r>
          </a:p>
        </p:txBody>
      </p:sp>
    </p:spTree>
    <p:extLst>
      <p:ext uri="{BB962C8B-B14F-4D97-AF65-F5344CB8AC3E}">
        <p14:creationId xmlns:p14="http://schemas.microsoft.com/office/powerpoint/2010/main" val="123052276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467600" cy="1143000"/>
          </a:xfrm>
        </p:spPr>
        <p:txBody>
          <a:bodyPr/>
          <a:lstStyle/>
          <a:p>
            <a:pPr algn="ctr"/>
            <a:r>
              <a:rPr lang="en-US" b="1" u="sng" dirty="0"/>
              <a:t>Soul/Spirit Healing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3505200" cy="42671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Soul Fragments</a:t>
            </a:r>
          </a:p>
          <a:p>
            <a:pPr lvl="1"/>
            <a:r>
              <a:rPr lang="en-US" dirty="0"/>
              <a:t>Healing/Cleaning them</a:t>
            </a:r>
          </a:p>
          <a:p>
            <a:r>
              <a:rPr lang="en-US" dirty="0"/>
              <a:t>What the Soul looks like healed</a:t>
            </a:r>
          </a:p>
          <a:p>
            <a:r>
              <a:rPr lang="en-US" dirty="0"/>
              <a:t>What will it feel like</a:t>
            </a:r>
          </a:p>
          <a:p>
            <a:r>
              <a:rPr lang="en-US" dirty="0"/>
              <a:t>The Soul Healing Process</a:t>
            </a:r>
          </a:p>
          <a:p>
            <a:pPr lvl="1"/>
            <a:endParaRPr lang="en-US" dirty="0"/>
          </a:p>
        </p:txBody>
      </p:sp>
      <p:pic>
        <p:nvPicPr>
          <p:cNvPr id="4" name="Picture 3" descr="vibe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990600"/>
            <a:ext cx="53340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dy healing.jfif"/>
          <p:cNvPicPr>
            <a:picLocks noChangeAspect="1"/>
          </p:cNvPicPr>
          <p:nvPr/>
        </p:nvPicPr>
        <p:blipFill>
          <a:blip r:embed="rId2" cstate="print">
            <a:lum bright="-27000"/>
          </a:blip>
          <a:stretch>
            <a:fillRect/>
          </a:stretch>
        </p:blipFill>
        <p:spPr>
          <a:xfrm>
            <a:off x="0" y="1066800"/>
            <a:ext cx="9144000" cy="5137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04800"/>
            <a:ext cx="7467600" cy="1143000"/>
          </a:xfrm>
        </p:spPr>
        <p:txBody>
          <a:bodyPr/>
          <a:lstStyle/>
          <a:p>
            <a:pPr algn="ctr"/>
            <a:r>
              <a:rPr lang="en-US" b="1" u="sng" dirty="0"/>
              <a:t>Physical Body Healing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r>
              <a:rPr lang="en-US" b="1" dirty="0"/>
              <a:t>The Process</a:t>
            </a:r>
          </a:p>
          <a:p>
            <a:pPr lvl="1"/>
            <a:r>
              <a:rPr lang="en-US" b="1" dirty="0"/>
              <a:t>Removing everything: Infections, Diseases, Toxins, Poisons, Cancers, Unwanted/Unnecessary Bacteria, Lower </a:t>
            </a:r>
            <a:r>
              <a:rPr lang="en-US" b="1" dirty="0" err="1"/>
              <a:t>Vibrational</a:t>
            </a:r>
            <a:r>
              <a:rPr lang="en-US" b="1" dirty="0"/>
              <a:t> Energies/Emotions</a:t>
            </a:r>
          </a:p>
          <a:p>
            <a:pPr lvl="1"/>
            <a:r>
              <a:rPr lang="en-US" b="1" dirty="0"/>
              <a:t>Healing everything: Bones, tissues, organs, muscles, tendons, veins, hair, nails and all cells in the body</a:t>
            </a:r>
          </a:p>
          <a:p>
            <a:pPr lvl="1"/>
            <a:r>
              <a:rPr lang="en-US" b="1" dirty="0"/>
              <a:t>Balance everything: Hormones, serotonin, endorphins, Female/Male, etc.</a:t>
            </a:r>
          </a:p>
          <a:p>
            <a:r>
              <a:rPr lang="en-US" b="1" dirty="0"/>
              <a:t>Send it all to God/Source and Know that the body is healed and whole</a:t>
            </a:r>
          </a:p>
          <a:p>
            <a:r>
              <a:rPr lang="en-US" b="1" dirty="0"/>
              <a:t>Zipping Up Process</a:t>
            </a:r>
          </a:p>
          <a:p>
            <a:pPr lvl="1"/>
            <a:r>
              <a:rPr lang="en-US" b="1" dirty="0"/>
              <a:t>Using the Healing Seeds &amp; Buttons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5 minutes,</a:t>
            </a:r>
          </a:p>
          <a:p>
            <a:r>
              <a:rPr lang="en-US" sz="4000" dirty="0"/>
              <a:t>Please Turn Off your Phones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     </a:t>
            </a:r>
            <a:r>
              <a:rPr lang="en-US" sz="6600" b="1" u="sng" dirty="0"/>
              <a:t>Break time	</a:t>
            </a:r>
            <a:r>
              <a:rPr lang="en-US" sz="6600" b="1" dirty="0"/>
              <a:t>	</a:t>
            </a:r>
          </a:p>
        </p:txBody>
      </p:sp>
      <p:pic>
        <p:nvPicPr>
          <p:cNvPr id="4" name="Picture 3" descr="download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048000"/>
            <a:ext cx="5981062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	</a:t>
            </a:r>
            <a:r>
              <a:rPr lang="en-US" sz="5400" b="1" u="sng" dirty="0"/>
              <a:t>Meditation</a:t>
            </a:r>
            <a:r>
              <a:rPr lang="en-US" b="1" u="sng" dirty="0"/>
              <a:t>	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Heart Center Ball of Light, Inside the Heart</a:t>
            </a:r>
          </a:p>
          <a:p>
            <a:pPr lvl="1"/>
            <a:r>
              <a:rPr lang="en-US" dirty="0"/>
              <a:t>Un-ground yourself, pull it up</a:t>
            </a:r>
          </a:p>
          <a:p>
            <a:r>
              <a:rPr lang="en-US" dirty="0"/>
              <a:t>Removing the Earth/Psychic Cord</a:t>
            </a:r>
          </a:p>
          <a:p>
            <a:r>
              <a:rPr lang="en-US" dirty="0"/>
              <a:t>Going up through the Crown, pulling back the film and pushing up through the Silver Cord</a:t>
            </a:r>
          </a:p>
          <a:p>
            <a:r>
              <a:rPr lang="en-US" dirty="0"/>
              <a:t>Traveling to Heaven/Source</a:t>
            </a:r>
          </a:p>
          <a:p>
            <a:pPr lvl="1"/>
            <a:r>
              <a:rPr lang="en-US" dirty="0"/>
              <a:t>In God/Source – Run Healing Program</a:t>
            </a:r>
          </a:p>
          <a:p>
            <a:r>
              <a:rPr lang="en-US" dirty="0"/>
              <a:t>Descend and put the caps/blocks back on</a:t>
            </a:r>
          </a:p>
          <a:p>
            <a:r>
              <a:rPr lang="en-US" dirty="0"/>
              <a:t>Ground &amp; pull up Earth Energy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467600" cy="1143000"/>
          </a:xfrm>
        </p:spPr>
        <p:txBody>
          <a:bodyPr/>
          <a:lstStyle/>
          <a:p>
            <a:pPr algn="ctr"/>
            <a:r>
              <a:rPr lang="en-US" b="1" u="sng" dirty="0"/>
              <a:t>Journaling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/>
              <a:t>Like Us and Please share your experience on: </a:t>
            </a:r>
          </a:p>
          <a:p>
            <a:endParaRPr lang="en-US" dirty="0"/>
          </a:p>
          <a:p>
            <a:r>
              <a:rPr lang="en-US" dirty="0"/>
              <a:t>Class #3 Overview, Ascending to Enlightenment – Dropping the Illusion</a:t>
            </a:r>
          </a:p>
          <a:p>
            <a:r>
              <a:rPr lang="en-US" dirty="0"/>
              <a:t>To get this presentation:</a:t>
            </a:r>
          </a:p>
          <a:p>
            <a:pPr lvl="1"/>
            <a:r>
              <a:rPr lang="en-US" dirty="0">
                <a:hlinkClick r:id="rId2"/>
              </a:rPr>
              <a:t>www.PaladinicHealing.com</a:t>
            </a:r>
            <a:endParaRPr lang="en-US" dirty="0"/>
          </a:p>
          <a:p>
            <a:pPr lvl="2"/>
            <a:r>
              <a:rPr lang="en-US" dirty="0"/>
              <a:t>Click on the Class Material</a:t>
            </a:r>
          </a:p>
        </p:txBody>
      </p:sp>
      <p:pic>
        <p:nvPicPr>
          <p:cNvPr id="8" name="Picture 7" descr="Facebook.png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9400" y="2133600"/>
            <a:ext cx="446405" cy="446405"/>
          </a:xfrm>
          <a:prstGeom prst="rect">
            <a:avLst/>
          </a:prstGeom>
        </p:spPr>
      </p:pic>
      <p:pic>
        <p:nvPicPr>
          <p:cNvPr id="9" name="Picture 8" descr="twitter.jpg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81400" y="2133600"/>
            <a:ext cx="498475" cy="482600"/>
          </a:xfrm>
          <a:prstGeom prst="rect">
            <a:avLst/>
          </a:prstGeom>
        </p:spPr>
      </p:pic>
      <p:pic>
        <p:nvPicPr>
          <p:cNvPr id="10" name="Picture 9" descr="meetup.png">
            <a:hlinkClick r:id="rId7"/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67200" y="2133600"/>
            <a:ext cx="596265" cy="396240"/>
          </a:xfrm>
          <a:prstGeom prst="rect">
            <a:avLst/>
          </a:prstGeom>
        </p:spPr>
      </p:pic>
      <p:pic>
        <p:nvPicPr>
          <p:cNvPr id="11" name="Picture 10" descr="images (1).jpg">
            <a:hlinkClick r:id="rId9"/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05400" y="2133600"/>
            <a:ext cx="591709" cy="396240"/>
          </a:xfrm>
          <a:prstGeom prst="rect">
            <a:avLst/>
          </a:prstGeom>
        </p:spPr>
      </p:pic>
      <p:pic>
        <p:nvPicPr>
          <p:cNvPr id="12" name="Picture 11" descr="mail to.jpg">
            <a:hlinkClick r:id="rId11"/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867400" y="2133600"/>
            <a:ext cx="609600" cy="45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22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ownl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90600"/>
            <a:ext cx="8238162" cy="5181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143000"/>
          </a:xfrm>
        </p:spPr>
        <p:txBody>
          <a:bodyPr/>
          <a:lstStyle/>
          <a:p>
            <a:pPr algn="ctr"/>
            <a:r>
              <a:rPr lang="en-US" u="sng" dirty="0"/>
              <a:t>Upcoming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/>
              <a:t>PBRC #1 – 6:30 pm</a:t>
            </a:r>
          </a:p>
          <a:p>
            <a:pPr lvl="1"/>
            <a:r>
              <a:rPr lang="en-US" dirty="0"/>
              <a:t>2/29 – Conscious Wellness (Edmond)</a:t>
            </a:r>
          </a:p>
          <a:p>
            <a:pPr lvl="1">
              <a:buNone/>
            </a:pPr>
            <a:endParaRPr lang="en-US" dirty="0"/>
          </a:p>
          <a:p>
            <a:r>
              <a:rPr lang="en-US" b="1" u="sng" dirty="0"/>
              <a:t>PBRC #2 - 6:30 pm</a:t>
            </a:r>
          </a:p>
          <a:p>
            <a:pPr lvl="1"/>
            <a:r>
              <a:rPr lang="en-US" dirty="0"/>
              <a:t>2/24 – Conscious Wellness (Edmond)</a:t>
            </a:r>
          </a:p>
          <a:p>
            <a:pPr lvl="1"/>
            <a:r>
              <a:rPr lang="en-US" dirty="0"/>
              <a:t>3/5 – UU Church (Stillwater)</a:t>
            </a:r>
          </a:p>
          <a:p>
            <a:pPr lvl="1"/>
            <a:r>
              <a:rPr lang="en-US" dirty="0"/>
              <a:t>3/28 – Conscious Wellness (Edmond)</a:t>
            </a:r>
          </a:p>
          <a:p>
            <a:pPr lvl="1">
              <a:buNone/>
            </a:pPr>
            <a:endParaRPr lang="en-US" dirty="0"/>
          </a:p>
          <a:p>
            <a:r>
              <a:rPr lang="en-US" b="1" u="sng" dirty="0"/>
              <a:t>PBRC #3 – 6:30 pm</a:t>
            </a:r>
          </a:p>
          <a:p>
            <a:pPr lvl="1"/>
            <a:r>
              <a:rPr lang="en-US" dirty="0"/>
              <a:t>3/14 – Radiant Living (OKC)	</a:t>
            </a:r>
          </a:p>
          <a:p>
            <a:pPr lvl="1">
              <a:buNone/>
            </a:pPr>
            <a:endParaRPr lang="en-US" dirty="0"/>
          </a:p>
          <a:p>
            <a:r>
              <a:rPr lang="en-US" b="1" u="sng" dirty="0"/>
              <a:t>Healing &amp; Technique Group 6:30 pm</a:t>
            </a:r>
          </a:p>
          <a:p>
            <a:pPr lvl="1"/>
            <a:r>
              <a:rPr lang="en-US" dirty="0"/>
              <a:t>Every Thursday (Edmond</a:t>
            </a:r>
            <a:r>
              <a:rPr lang="en-US" b="1" dirty="0"/>
              <a:t>)</a:t>
            </a:r>
          </a:p>
          <a:p>
            <a:pPr lvl="1"/>
            <a:endParaRPr lang="en-US" b="1" u="sng" dirty="0"/>
          </a:p>
          <a:p>
            <a:r>
              <a:rPr lang="en-US" b="1" dirty="0"/>
              <a:t>Check website &amp; </a:t>
            </a:r>
            <a:r>
              <a:rPr lang="en-US" b="1" dirty="0" err="1"/>
              <a:t>Meetup</a:t>
            </a:r>
            <a:r>
              <a:rPr lang="en-US" b="1" dirty="0"/>
              <a:t> for additional dates and times</a:t>
            </a:r>
          </a:p>
          <a:p>
            <a:pPr lvl="1"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ven.jpg"/>
          <p:cNvPicPr>
            <a:picLocks noChangeAspect="1"/>
          </p:cNvPicPr>
          <p:nvPr/>
        </p:nvPicPr>
        <p:blipFill>
          <a:blip r:embed="rId3" cstate="print">
            <a:lum bright="-25000"/>
          </a:blip>
          <a:stretch>
            <a:fillRect/>
          </a:stretch>
        </p:blipFill>
        <p:spPr>
          <a:xfrm>
            <a:off x="3886201" y="-1"/>
            <a:ext cx="5257800" cy="690643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8610600" cy="5486400"/>
          </a:xfrm>
          <a:noFill/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The Process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Connect with Source (#1)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Complete Healing (#2)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Total Block Removal –Astral/Ethereal Travel (#3)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What is the goal of this Series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To raise consciousness, </a:t>
            </a:r>
            <a:r>
              <a:rPr lang="en-US" dirty="0" err="1"/>
              <a:t>vibrational</a:t>
            </a:r>
            <a:r>
              <a:rPr lang="en-US" dirty="0"/>
              <a:t> levels, healing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Why this Series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/>
              <a:t>  To create a pathway to enlightenment, higher consciousness that is faster and more complete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What to expect during this Series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Instant Healing, Shift in Consciousness, Happier thoughts and feelings, Deeper Sense of Knowing, Knowledge, Heightened Psychic Abilities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Path to Higher Consciousness Series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scensing.jf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914400"/>
            <a:ext cx="3304108" cy="4724400"/>
          </a:xfr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429000" y="1371600"/>
            <a:ext cx="5715000" cy="48006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/>
              <a:t>What is Ascension?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Why should we Ascend?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What are the symptoms?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Changes in body temperature, nausea, increase growth of hair and nails, insomnia, visions, increased sense of knowing, intense feelings, etc.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Descending Back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/>
              <a:t>Putting the blocks/caps back on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/>
              <a:t>Why didn’t I hear or feel anything during the meditation</a:t>
            </a:r>
          </a:p>
          <a:p>
            <a:endParaRPr lang="en-US" sz="2400" b="1" u="sng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685800"/>
          </a:xfrm>
        </p:spPr>
        <p:txBody>
          <a:bodyPr>
            <a:noAutofit/>
          </a:bodyPr>
          <a:lstStyle/>
          <a:p>
            <a:pPr algn="ctr"/>
            <a:r>
              <a:rPr lang="en-US" sz="5400" u="sng" dirty="0"/>
              <a:t>Ascending Higher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62000" y="5562600"/>
            <a:ext cx="7620000" cy="1231106"/>
          </a:xfrm>
          <a:prstGeom prst="rect">
            <a:avLst/>
          </a:prstGeom>
          <a:noFill/>
        </p:spPr>
        <p:txBody>
          <a:bodyPr vert="horz" wrap="square" lIns="45720" tIns="0" rIns="4572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Ascension Symptoms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4"/>
              </a:rPr>
              <a:t>www.Ascensionsymptoms.com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467600" cy="1143000"/>
          </a:xfrm>
        </p:spPr>
        <p:txBody>
          <a:bodyPr/>
          <a:lstStyle/>
          <a:p>
            <a:pPr algn="ctr"/>
            <a:r>
              <a:rPr lang="en-US" u="sng" dirty="0"/>
              <a:t>Recap from Series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648200" cy="518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Silver Cord</a:t>
            </a:r>
          </a:p>
          <a:p>
            <a:pPr lvl="1"/>
            <a:r>
              <a:rPr lang="en-US" dirty="0"/>
              <a:t>Can not be removed</a:t>
            </a:r>
          </a:p>
          <a:p>
            <a:pPr lvl="1"/>
            <a:r>
              <a:rPr lang="en-US" dirty="0"/>
              <a:t>Can be moved around the body</a:t>
            </a:r>
          </a:p>
          <a:p>
            <a:pPr lvl="1"/>
            <a:r>
              <a:rPr lang="en-US" dirty="0"/>
              <a:t>Connection to Source/God</a:t>
            </a:r>
          </a:p>
          <a:p>
            <a:pPr lvl="1"/>
            <a:r>
              <a:rPr lang="en-US" dirty="0"/>
              <a:t>Used to Astral/Ethereal Travel</a:t>
            </a:r>
          </a:p>
          <a:p>
            <a:pPr lvl="1"/>
            <a:r>
              <a:rPr lang="en-US" dirty="0"/>
              <a:t>Used to find others in all dimensions</a:t>
            </a:r>
          </a:p>
          <a:p>
            <a:pPr lvl="1"/>
            <a:r>
              <a:rPr lang="en-US" dirty="0"/>
              <a:t>Is part of the Ethereal body</a:t>
            </a:r>
          </a:p>
        </p:txBody>
      </p:sp>
      <p:pic>
        <p:nvPicPr>
          <p:cNvPr id="5" name="Picture 4" descr="silver co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026566"/>
            <a:ext cx="3884170" cy="58314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3048000"/>
            <a:ext cx="8610600" cy="35814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800" dirty="0"/>
              <a:t>Connected to the back of the neck with one main connection and smaller ones on the sides</a:t>
            </a:r>
          </a:p>
          <a:p>
            <a:pPr lvl="1"/>
            <a:r>
              <a:rPr lang="en-US" sz="2800" dirty="0"/>
              <a:t>This connection is comprised of earth/psychic energy</a:t>
            </a:r>
          </a:p>
          <a:p>
            <a:pPr lvl="1"/>
            <a:r>
              <a:rPr lang="en-US" sz="2800" dirty="0"/>
              <a:t>Can be removed permanently or temporarily</a:t>
            </a:r>
          </a:p>
          <a:p>
            <a:pPr lvl="1"/>
            <a:r>
              <a:rPr lang="en-US" sz="2800" dirty="0"/>
              <a:t>Is extremely different in look, feel and shape for each person</a:t>
            </a:r>
          </a:p>
          <a:p>
            <a:pPr lvl="1"/>
            <a:r>
              <a:rPr lang="en-US" sz="2800" dirty="0"/>
              <a:t>Must be removed to Ascend to Higher Realms and to heal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" name="Picture 2" descr="earth co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81000"/>
            <a:ext cx="5316842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7620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      </a:t>
            </a:r>
            <a:r>
              <a:rPr lang="en-US" sz="3200" b="1" u="sng" dirty="0"/>
              <a:t>The Earth/Psychic                                                                                                       </a:t>
            </a:r>
            <a:r>
              <a:rPr lang="en-US" sz="3200" b="1" dirty="0"/>
              <a:t>	</a:t>
            </a:r>
            <a:r>
              <a:rPr lang="en-US" sz="3200" b="1" u="sng" dirty="0"/>
              <a:t>Cord</a:t>
            </a:r>
          </a:p>
        </p:txBody>
      </p:sp>
    </p:spTree>
    <p:extLst>
      <p:ext uri="{BB962C8B-B14F-4D97-AF65-F5344CB8AC3E}">
        <p14:creationId xmlns:p14="http://schemas.microsoft.com/office/powerpoint/2010/main" val="1739827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e-your-thoughts-controlling-you-862x575.jpg"/>
          <p:cNvPicPr>
            <a:picLocks noChangeAspect="1"/>
          </p:cNvPicPr>
          <p:nvPr/>
        </p:nvPicPr>
        <p:blipFill>
          <a:blip r:embed="rId2" cstate="print">
            <a:lum bright="21000" contrast="36000"/>
          </a:blip>
          <a:stretch>
            <a:fillRect/>
          </a:stretch>
        </p:blipFill>
        <p:spPr>
          <a:xfrm>
            <a:off x="2743200" y="1143000"/>
            <a:ext cx="5486400" cy="365972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5105400" cy="1143000"/>
          </a:xfrm>
        </p:spPr>
        <p:txBody>
          <a:bodyPr/>
          <a:lstStyle/>
          <a:p>
            <a:r>
              <a:rPr lang="en-US" b="1" u="sng" dirty="0"/>
              <a:t>Thought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24400"/>
            <a:ext cx="91440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EVERYTHING stems from a thought</a:t>
            </a:r>
          </a:p>
          <a:p>
            <a:pPr lvl="1"/>
            <a:r>
              <a:rPr lang="en-US" b="1" dirty="0"/>
              <a:t>You created your entire world, from your perspective</a:t>
            </a:r>
          </a:p>
          <a:p>
            <a:pPr lvl="2"/>
            <a:r>
              <a:rPr lang="en-US" b="1" dirty="0"/>
              <a:t>Thoughts, words, deeds</a:t>
            </a:r>
          </a:p>
          <a:p>
            <a:pPr lvl="2"/>
            <a:r>
              <a:rPr lang="en-US" b="1" dirty="0"/>
              <a:t>What wall are you focused on</a:t>
            </a:r>
          </a:p>
          <a:p>
            <a:pPr lvl="1"/>
            <a:r>
              <a:rPr lang="en-US" b="1" dirty="0"/>
              <a:t>Collective thought &amp; consciousness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289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Thought  </a:t>
            </a:r>
          </a:p>
          <a:p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Energy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  Matter</a:t>
            </a:r>
          </a:p>
        </p:txBody>
      </p:sp>
      <p:sp>
        <p:nvSpPr>
          <p:cNvPr id="6" name="Down Arrow 5"/>
          <p:cNvSpPr/>
          <p:nvPr/>
        </p:nvSpPr>
        <p:spPr>
          <a:xfrm>
            <a:off x="1219200" y="1752600"/>
            <a:ext cx="484632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295400" y="3200400"/>
            <a:ext cx="484632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3380</TotalTime>
  <Words>2009</Words>
  <Application>Microsoft Office PowerPoint</Application>
  <PresentationFormat>On-screen Show (4:3)</PresentationFormat>
  <Paragraphs>298</Paragraphs>
  <Slides>35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Franklin Gothic Book</vt:lpstr>
      <vt:lpstr>Verdana</vt:lpstr>
      <vt:lpstr>Wingdings</vt:lpstr>
      <vt:lpstr>Wingdings 2</vt:lpstr>
      <vt:lpstr>Technic</vt:lpstr>
      <vt:lpstr>PBRC #2 (Path to Higher Consciousness)</vt:lpstr>
      <vt:lpstr>Introduction &amp; Overview</vt:lpstr>
      <vt:lpstr>Connect with us</vt:lpstr>
      <vt:lpstr>Upcoming Classes</vt:lpstr>
      <vt:lpstr>PowerPoint Presentation</vt:lpstr>
      <vt:lpstr>Ascending Higher</vt:lpstr>
      <vt:lpstr>Recap from Series #1</vt:lpstr>
      <vt:lpstr>PowerPoint Presentation</vt:lpstr>
      <vt:lpstr>Thought Control</vt:lpstr>
      <vt:lpstr>More about Thoughts</vt:lpstr>
      <vt:lpstr>  Make Better Choices</vt:lpstr>
      <vt:lpstr> Energy</vt:lpstr>
      <vt:lpstr>PowerPoint Presentation</vt:lpstr>
      <vt:lpstr>Energetic Blocks/Caps</vt:lpstr>
      <vt:lpstr>   PBRC #2 (Path to Higher Consciousness)</vt:lpstr>
      <vt:lpstr>  The Mind</vt:lpstr>
      <vt:lpstr>The Mind</vt:lpstr>
      <vt:lpstr>The Mind</vt:lpstr>
      <vt:lpstr>Beliefs &amp; Programs</vt:lpstr>
      <vt:lpstr>PowerPoint Presentation</vt:lpstr>
      <vt:lpstr>Healing Process</vt:lpstr>
      <vt:lpstr>Healing Process Cont..</vt:lpstr>
      <vt:lpstr>Effects of Energy Clearing</vt:lpstr>
      <vt:lpstr>Energetic Levels of Attachment</vt:lpstr>
      <vt:lpstr>Cutting Connections</vt:lpstr>
      <vt:lpstr>Deleting &amp; Adding Programs to the Mind</vt:lpstr>
      <vt:lpstr>Healing the DNA</vt:lpstr>
      <vt:lpstr>PowerPoint Presentation</vt:lpstr>
      <vt:lpstr>Fluoride Pineal Gland</vt:lpstr>
      <vt:lpstr>Soul/Spirit Healing</vt:lpstr>
      <vt:lpstr>Physical Body Healing</vt:lpstr>
      <vt:lpstr>     Break time  </vt:lpstr>
      <vt:lpstr> Meditation  </vt:lpstr>
      <vt:lpstr>Journaling </vt:lpstr>
      <vt:lpstr>PowerPoint Presentation</vt:lpstr>
    </vt:vector>
  </TitlesOfParts>
  <Company>Adecco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Psychic Block Removal Class #1</dc:title>
  <dc:creator>Riggs, Rebecca</dc:creator>
  <cp:lastModifiedBy>Rebecca Riggs</cp:lastModifiedBy>
  <cp:revision>219</cp:revision>
  <dcterms:created xsi:type="dcterms:W3CDTF">2016-01-18T19:14:56Z</dcterms:created>
  <dcterms:modified xsi:type="dcterms:W3CDTF">2026-05-05T18:03:25Z</dcterms:modified>
</cp:coreProperties>
</file>